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1" r:id="rId8"/>
    <p:sldId id="269" r:id="rId9"/>
    <p:sldId id="262" r:id="rId10"/>
    <p:sldId id="263" r:id="rId11"/>
    <p:sldId id="270" r:id="rId12"/>
    <p:sldId id="272" r:id="rId13"/>
    <p:sldId id="264" r:id="rId14"/>
    <p:sldId id="265" r:id="rId15"/>
    <p:sldId id="276" r:id="rId16"/>
    <p:sldId id="273" r:id="rId17"/>
    <p:sldId id="274" r:id="rId18"/>
    <p:sldId id="277" r:id="rId19"/>
    <p:sldId id="279" r:id="rId20"/>
    <p:sldId id="280" r:id="rId21"/>
    <p:sldId id="282" r:id="rId22"/>
    <p:sldId id="281" r:id="rId23"/>
    <p:sldId id="283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8D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2" autoAdjust="0"/>
    <p:restoredTop sz="94660"/>
  </p:normalViewPr>
  <p:slideViewPr>
    <p:cSldViewPr snapToGrid="0">
      <p:cViewPr>
        <p:scale>
          <a:sx n="110" d="100"/>
          <a:sy n="110" d="100"/>
        </p:scale>
        <p:origin x="342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19050" ty="1143000" sx="100000" sy="100000" flip="none" algn="ctr"/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  <a:effectLst/>
        </p:spPr>
        <p:txBody>
          <a:bodyPr anchor="t">
            <a:no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18C79C5D-2A6F-F04D-97DA-BEF2467B64E4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54567-0DE4-3F47-BF90-CB84690072F9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508000" sx="100000" sy="10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8097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-2540000" sx="100000" sy="10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77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38100" sx="100000" sy="10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5217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-508000" sx="90000" sy="9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4775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-508000" sx="90000" sy="9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5246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el und Inhal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blipFill dpi="0" rotWithShape="1">
            <a:blip r:embed="rId2"/>
            <a:srcRect/>
            <a:tile tx="0" ty="254000" sx="90000" sy="90000" flip="none" algn="ctr"/>
          </a:blipFill>
          <a:ln>
            <a:noFill/>
          </a:ln>
          <a:effectLst>
            <a:outerShdw dist="50800" sx="1000" sy="1000" algn="ctr" rotWithShape="0">
              <a:srgbClr val="000000"/>
            </a:outerShdw>
          </a:effectLst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>
            <a:lvl1pPr>
              <a:defRPr sz="3400"/>
            </a:lvl1pPr>
          </a:lstStyle>
          <a:p>
            <a:r>
              <a:rPr lang="de-DE" dirty="0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554574" cy="4107492"/>
          </a:xfrm>
          <a:effectLst/>
        </p:spPr>
        <p:txBody>
          <a:bodyPr anchor="t"/>
          <a:lstStyle>
            <a:lvl1pPr>
              <a:buClr>
                <a:srgbClr val="A48D7B"/>
              </a:buClr>
              <a:defRPr sz="2400">
                <a:solidFill>
                  <a:schemeClr val="tx1"/>
                </a:solidFill>
                <a:effectLst/>
              </a:defRPr>
            </a:lvl1pPr>
            <a:lvl2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2pPr>
            <a:lvl3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3pPr>
            <a:lvl4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4pPr>
            <a:lvl5pPr>
              <a:buClr>
                <a:srgbClr val="A48D7B"/>
              </a:buClr>
              <a:defRPr>
                <a:solidFill>
                  <a:schemeClr val="tx1"/>
                </a:solidFill>
                <a:effectLst/>
              </a:defRPr>
            </a:lvl5pPr>
          </a:lstStyle>
          <a:p>
            <a:pPr lvl="0"/>
            <a:r>
              <a:rPr lang="de-DE" dirty="0" smtClean="0"/>
              <a:t>Formatvorlagen des Textmasters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235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dirty="0"/>
              <a:pPr/>
              <a:t>10/30/2019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63" r:id="rId15"/>
    <p:sldLayoutId id="2147483657" r:id="rId16"/>
    <p:sldLayoutId id="2147483666" r:id="rId17"/>
    <p:sldLayoutId id="2147483661" r:id="rId18"/>
    <p:sldLayoutId id="2147483658" r:id="rId19"/>
    <p:sldLayoutId id="2147483659" r:id="rId20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az-Cyrl-AZ" dirty="0"/>
              <a:t>Программа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az-Cyrl-AZ" dirty="0" smtClean="0"/>
              <a:t>молитвенной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az-Cyrl-AZ" dirty="0" smtClean="0"/>
              <a:t>недели</a:t>
            </a:r>
            <a:r>
              <a:rPr lang="de-DE" dirty="0" smtClean="0"/>
              <a:t> 2020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810001" y="5538294"/>
            <a:ext cx="10572000" cy="434974"/>
          </a:xfrm>
        </p:spPr>
        <p:txBody>
          <a:bodyPr/>
          <a:lstStyle/>
          <a:p>
            <a:r>
              <a:rPr lang="ru-RU" sz="3200" dirty="0">
                <a:solidFill>
                  <a:srgbClr val="A48D7B"/>
                </a:solidFill>
              </a:rPr>
              <a:t>ИИСУС ХРИСТОС СКАЗАЛ О СЕБЕ: «</a:t>
            </a:r>
            <a:r>
              <a:rPr lang="ru-RU" sz="3200" dirty="0" smtClean="0">
                <a:solidFill>
                  <a:srgbClr val="A48D7B"/>
                </a:solidFill>
              </a:rPr>
              <a:t>Я</a:t>
            </a:r>
            <a:r>
              <a:rPr lang="de-DE" sz="3200" dirty="0" smtClean="0">
                <a:solidFill>
                  <a:srgbClr val="A48D7B"/>
                </a:solidFill>
              </a:rPr>
              <a:t> </a:t>
            </a:r>
            <a:r>
              <a:rPr lang="ru-RU" sz="3200" dirty="0" smtClean="0">
                <a:solidFill>
                  <a:srgbClr val="A48D7B"/>
                </a:solidFill>
              </a:rPr>
              <a:t> ЕСМЬ</a:t>
            </a:r>
            <a:r>
              <a:rPr lang="ru-RU" sz="3200" dirty="0">
                <a:solidFill>
                  <a:srgbClr val="A48D7B"/>
                </a:solidFill>
              </a:rPr>
              <a:t>...»</a:t>
            </a:r>
            <a:endParaRPr lang="de-DE" sz="3200" dirty="0">
              <a:solidFill>
                <a:srgbClr val="A48D7B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502" y="5566869"/>
            <a:ext cx="535174" cy="48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84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09999" y="447188"/>
            <a:ext cx="10743825" cy="970450"/>
          </a:xfrm>
        </p:spPr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ru-RU" b="0" dirty="0"/>
              <a:t>ЕДИНСТВЕННЫЙ ПУТЬ К ОТЦУ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 smtClean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 smtClean="0">
                <a:solidFill>
                  <a:srgbClr val="A48D7B"/>
                </a:solidFill>
              </a:rPr>
              <a:t>Г</a:t>
            </a:r>
            <a:r>
              <a:rPr lang="az-Cyrl-AZ" b="1" dirty="0" smtClean="0">
                <a:solidFill>
                  <a:srgbClr val="A48D7B"/>
                </a:solidFill>
              </a:rPr>
              <a:t>ОСПОДУ</a:t>
            </a:r>
            <a:endParaRPr lang="de-DE" b="1" dirty="0" smtClean="0">
              <a:solidFill>
                <a:srgbClr val="A48D7B"/>
              </a:solidFill>
            </a:endParaRPr>
          </a:p>
          <a:p>
            <a:r>
              <a:rPr lang="ru-RU" dirty="0"/>
              <a:t>о пробуждении в каждом христианине желания благовествовать о Христе;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наших правителях, чтобы и они познали Божий путь, истину и жизнь;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духовном пробуждении в нашей местности и стране; 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9465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715250" cy="970450"/>
          </a:xfrm>
        </p:spPr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ru-RU" b="0" dirty="0"/>
              <a:t>ЕДИНСТВЕННЫЙ ПУТЬ К ОТЦУ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ОСПОДУ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наших братьях и сестрах во всем мире, переносящих гонения за проповедь Евангелия;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том, чтобы израильский народ познал в Иисусе Христе обещанного Мессию.</a:t>
            </a:r>
            <a:endParaRPr lang="de-DE" sz="3200" b="1" dirty="0"/>
          </a:p>
        </p:txBody>
      </p:sp>
    </p:spTree>
    <p:extLst>
      <p:ext uri="{BB962C8B-B14F-4D97-AF65-F5344CB8AC3E}">
        <p14:creationId xmlns:p14="http://schemas.microsoft.com/office/powerpoint/2010/main" val="1632775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az-Cyrl-AZ" sz="6600" dirty="0"/>
              <a:t>И</a:t>
            </a:r>
            <a:r>
              <a:rPr lang="az-Cyrl-AZ" dirty="0"/>
              <a:t>ИСУС </a:t>
            </a:r>
            <a:r>
              <a:rPr lang="az-Cyrl-AZ" sz="6600" dirty="0"/>
              <a:t>Х</a:t>
            </a:r>
            <a:r>
              <a:rPr lang="az-Cyrl-AZ" dirty="0"/>
              <a:t>РИСТОС 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az-Cyrl-AZ" b="0" dirty="0" smtClean="0"/>
              <a:t>ДОБРЫЙ </a:t>
            </a:r>
            <a:r>
              <a:rPr lang="az-Cyrl-AZ" b="0" dirty="0"/>
              <a:t>ПАСТЫРЬ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4-Й </a:t>
            </a:r>
            <a:r>
              <a:rPr lang="az-Cyrl-AZ" dirty="0" smtClean="0">
                <a:solidFill>
                  <a:schemeClr val="bg1"/>
                </a:solidFill>
              </a:rPr>
              <a:t>ДЕНЬ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| </a:t>
            </a:r>
            <a:r>
              <a:rPr lang="az-Cyrl-AZ" dirty="0">
                <a:solidFill>
                  <a:schemeClr val="bg1"/>
                </a:solidFill>
              </a:rPr>
              <a:t>СЕМЬЯ, ЦЕРКОВЬ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693753"/>
            <a:ext cx="894869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Иисус сказал: </a:t>
            </a:r>
            <a:endParaRPr lang="de-DE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«</a:t>
            </a:r>
            <a:r>
              <a:rPr lang="ru-RU" sz="2000" i="1" dirty="0">
                <a:solidFill>
                  <a:schemeClr val="bg1"/>
                </a:solidFill>
              </a:rPr>
              <a:t>Я </a:t>
            </a:r>
            <a:r>
              <a:rPr lang="ru-RU" sz="2000" i="1" dirty="0" err="1">
                <a:solidFill>
                  <a:schemeClr val="bg1"/>
                </a:solidFill>
              </a:rPr>
              <a:t>есмь</a:t>
            </a:r>
            <a:r>
              <a:rPr lang="ru-RU" sz="2000" i="1" dirty="0">
                <a:solidFill>
                  <a:schemeClr val="bg1"/>
                </a:solidFill>
              </a:rPr>
              <a:t> пастырь добрый: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пастырь </a:t>
            </a:r>
            <a:r>
              <a:rPr lang="ru-RU" sz="2000" i="1" dirty="0">
                <a:solidFill>
                  <a:schemeClr val="bg1"/>
                </a:solidFill>
              </a:rPr>
              <a:t>добрый полагает жизнь свою за овец...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Я </a:t>
            </a:r>
            <a:r>
              <a:rPr lang="ru-RU" sz="2000" i="1" dirty="0" err="1">
                <a:solidFill>
                  <a:schemeClr val="bg1"/>
                </a:solidFill>
              </a:rPr>
              <a:t>есмь</a:t>
            </a:r>
            <a:r>
              <a:rPr lang="ru-RU" sz="2000" i="1" dirty="0">
                <a:solidFill>
                  <a:schemeClr val="bg1"/>
                </a:solidFill>
              </a:rPr>
              <a:t> пастырь добрый, и знаю Моих,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и </a:t>
            </a:r>
            <a:r>
              <a:rPr lang="ru-RU" sz="2000" i="1" dirty="0">
                <a:solidFill>
                  <a:schemeClr val="bg1"/>
                </a:solidFill>
              </a:rPr>
              <a:t>Мои знают Меня»</a:t>
            </a:r>
            <a:r>
              <a:rPr lang="ru-RU" sz="2000" dirty="0">
                <a:solidFill>
                  <a:schemeClr val="bg1"/>
                </a:solidFill>
              </a:rPr>
              <a:t> (Ин. 10:11, 14).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331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z="4000" dirty="0"/>
              <a:t>И</a:t>
            </a:r>
            <a:r>
              <a:rPr lang="az-Cyrl-AZ" dirty="0"/>
              <a:t>ИСУС </a:t>
            </a:r>
            <a:r>
              <a:rPr lang="az-Cyrl-AZ" sz="4000" dirty="0"/>
              <a:t>Х</a:t>
            </a:r>
            <a:r>
              <a:rPr lang="az-Cyrl-AZ" dirty="0"/>
              <a:t>РИСТОС – </a:t>
            </a:r>
            <a:r>
              <a:rPr lang="az-Cyrl-AZ" b="0" dirty="0"/>
              <a:t>ДОБРЫЙ ПАСТЫРЬ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ОСПОДА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то, что Он стал нашим добрым Пастырем, Спасителем и Другом;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можем жить и трудиться в учрежденных Им семье и церкви;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Его пример жертвенной любви, которой мы учимся подражать в </a:t>
            </a:r>
            <a:r>
              <a:rPr lang="ru-RU" dirty="0" err="1"/>
              <a:t>семьe</a:t>
            </a:r>
            <a:r>
              <a:rPr lang="ru-RU" dirty="0"/>
              <a:t> и церкви.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47152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z="4000" dirty="0"/>
              <a:t>И</a:t>
            </a:r>
            <a:r>
              <a:rPr lang="az-Cyrl-AZ" dirty="0"/>
              <a:t>ИСУС </a:t>
            </a:r>
            <a:r>
              <a:rPr lang="az-Cyrl-AZ" sz="4000" dirty="0"/>
              <a:t>Х</a:t>
            </a:r>
            <a:r>
              <a:rPr lang="az-Cyrl-AZ" dirty="0"/>
              <a:t>РИСТОС – </a:t>
            </a:r>
            <a:r>
              <a:rPr lang="az-Cyrl-AZ" b="0" dirty="0"/>
              <a:t>ДОБРЫЙ ПАСТЫРЬ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ОСПОДУ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более глубоком познании Его любви к нам, укрепляющей нашу взаимную верность в супружестве и в семьях;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нашей молодежи и детях, чтобы они любили доброго Пастыря, верно следовали за Ним и возрастали в вере;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добром свидетельстве наших семей и церквей перед окружающими;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пастырях и о других ответственных служителях и тружениках в наших церквах.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196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82714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az-Cyrl-AZ" sz="6600" dirty="0"/>
              <a:t>И</a:t>
            </a:r>
            <a:r>
              <a:rPr lang="az-Cyrl-AZ" dirty="0"/>
              <a:t>ИСУС </a:t>
            </a:r>
            <a:r>
              <a:rPr lang="az-Cyrl-AZ" sz="6600" dirty="0"/>
              <a:t>Х</a:t>
            </a:r>
            <a:r>
              <a:rPr lang="az-Cyrl-AZ" dirty="0"/>
              <a:t>РИСТОС 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az-Cyrl-AZ" b="0" dirty="0" smtClean="0"/>
              <a:t>ХЛЕБ </a:t>
            </a:r>
            <a:r>
              <a:rPr lang="az-Cyrl-AZ" b="0" dirty="0"/>
              <a:t>ЖИЗНИ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5-Й </a:t>
            </a:r>
            <a:r>
              <a:rPr lang="az-Cyrl-AZ" dirty="0" smtClean="0">
                <a:solidFill>
                  <a:schemeClr val="bg1"/>
                </a:solidFill>
              </a:rPr>
              <a:t>ДЕНЬ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| </a:t>
            </a:r>
            <a:r>
              <a:rPr lang="az-Cyrl-AZ" dirty="0">
                <a:solidFill>
                  <a:schemeClr val="bg1"/>
                </a:solidFill>
              </a:rPr>
              <a:t>ДУХОВНОЕ ПИТАНИЕ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967666" y="3621073"/>
            <a:ext cx="103247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Иисус сказал</a:t>
            </a:r>
            <a:r>
              <a:rPr lang="ru-RU" sz="2000" i="1" dirty="0">
                <a:solidFill>
                  <a:schemeClr val="bg1"/>
                </a:solidFill>
              </a:rPr>
              <a:t>: «…Я </a:t>
            </a:r>
            <a:r>
              <a:rPr lang="ru-RU" sz="2000" i="1" dirty="0" err="1">
                <a:solidFill>
                  <a:schemeClr val="bg1"/>
                </a:solidFill>
              </a:rPr>
              <a:t>есмь</a:t>
            </a:r>
            <a:r>
              <a:rPr lang="ru-RU" sz="2000" i="1" dirty="0">
                <a:solidFill>
                  <a:schemeClr val="bg1"/>
                </a:solidFill>
              </a:rPr>
              <a:t> хлеб жизни; приходящий ко Мне не будет алкать,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и </a:t>
            </a:r>
            <a:r>
              <a:rPr lang="ru-RU" sz="2000" i="1" dirty="0">
                <a:solidFill>
                  <a:schemeClr val="bg1"/>
                </a:solidFill>
              </a:rPr>
              <a:t>верующий в Меня не будет жаждать никогда… Я хлеб живой,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err="1" smtClean="0">
                <a:solidFill>
                  <a:schemeClr val="bg1"/>
                </a:solidFill>
              </a:rPr>
              <a:t>сшедший</a:t>
            </a:r>
            <a:r>
              <a:rPr lang="ru-RU" sz="2000" i="1" dirty="0" smtClean="0">
                <a:solidFill>
                  <a:schemeClr val="bg1"/>
                </a:solidFill>
              </a:rPr>
              <a:t> </a:t>
            </a:r>
            <a:r>
              <a:rPr lang="ru-RU" sz="2000" i="1" dirty="0">
                <a:solidFill>
                  <a:schemeClr val="bg1"/>
                </a:solidFill>
              </a:rPr>
              <a:t>с небес; </a:t>
            </a:r>
            <a:r>
              <a:rPr lang="ru-RU" sz="2000" i="1" dirty="0" err="1">
                <a:solidFill>
                  <a:schemeClr val="bg1"/>
                </a:solidFill>
              </a:rPr>
              <a:t>ядущий</a:t>
            </a:r>
            <a:r>
              <a:rPr lang="ru-RU" sz="2000" i="1" dirty="0">
                <a:solidFill>
                  <a:schemeClr val="bg1"/>
                </a:solidFill>
              </a:rPr>
              <a:t> хлеб сей будет жить вовек; хлеб же,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который </a:t>
            </a:r>
            <a:r>
              <a:rPr lang="ru-RU" sz="2000" i="1" dirty="0">
                <a:solidFill>
                  <a:schemeClr val="bg1"/>
                </a:solidFill>
              </a:rPr>
              <a:t>Я дам, есть Плоть Моя, которую Я отдам за жизнь мира»</a:t>
            </a:r>
            <a:r>
              <a:rPr lang="ru-RU" sz="2000" dirty="0">
                <a:solidFill>
                  <a:schemeClr val="bg1"/>
                </a:solidFill>
              </a:rPr>
              <a:t> (Ин. 6:35, 51).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1041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z="4000" dirty="0"/>
              <a:t>И</a:t>
            </a:r>
            <a:r>
              <a:rPr lang="az-Cyrl-AZ" dirty="0"/>
              <a:t>ИСУС </a:t>
            </a:r>
            <a:r>
              <a:rPr lang="az-Cyrl-AZ" sz="4000" dirty="0"/>
              <a:t>Х</a:t>
            </a:r>
            <a:r>
              <a:rPr lang="az-Cyrl-AZ" dirty="0"/>
              <a:t>РИСТОС – </a:t>
            </a:r>
            <a:r>
              <a:rPr lang="az-Cyrl-AZ" b="0" dirty="0"/>
              <a:t>ХЛЕБ ЖИЗНИ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ОСПОДА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то, что Он отдал Свое тело на смерть, чтобы избавить нас от мук ада. «…Ранами Его вы исцелились» (1 Петра 2,24);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все, приходящие к Нему, могут удовлетворить свой духовный голод;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и нам доверено жертвенно служить нашим ближним по примеру Христа.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662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z="4000" dirty="0"/>
              <a:t>И</a:t>
            </a:r>
            <a:r>
              <a:rPr lang="az-Cyrl-AZ" dirty="0"/>
              <a:t>ИСУС </a:t>
            </a:r>
            <a:r>
              <a:rPr lang="az-Cyrl-AZ" sz="4000" dirty="0"/>
              <a:t>Х</a:t>
            </a:r>
            <a:r>
              <a:rPr lang="az-Cyrl-AZ" dirty="0"/>
              <a:t>РИСТОС – </a:t>
            </a:r>
            <a:r>
              <a:rPr lang="az-Cyrl-AZ" b="0" dirty="0"/>
              <a:t>ХЛЕБ ЖИЗНИ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ОСПОДУ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том, чтобы Он даровал нам понимание необходимости утоления духовного голода;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том, чтобы через нас Он удовлетворял духовные потребности людей, ищущих Его;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том, чтобы Он учил нас быть внимательными и чуткими к нуждам наших ближних;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вдовах и сиротах.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89303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sz="6600" dirty="0"/>
              <a:t>И</a:t>
            </a:r>
            <a:r>
              <a:rPr lang="ru-RU" dirty="0"/>
              <a:t>ИСУС </a:t>
            </a:r>
            <a:r>
              <a:rPr lang="ru-RU" sz="6600" dirty="0"/>
              <a:t>Х</a:t>
            </a:r>
            <a:r>
              <a:rPr lang="ru-RU" dirty="0"/>
              <a:t>РИСТОС 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ru-RU" b="0" dirty="0" smtClean="0"/>
              <a:t>ИСТИННАЯ </a:t>
            </a:r>
            <a:r>
              <a:rPr lang="ru-RU" b="0" dirty="0"/>
              <a:t>ВИНОГРАДНАЯ ЛОЗА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6-Й </a:t>
            </a:r>
            <a:r>
              <a:rPr lang="az-Cyrl-AZ" dirty="0" smtClean="0">
                <a:solidFill>
                  <a:schemeClr val="bg1"/>
                </a:solidFill>
              </a:rPr>
              <a:t>ДЕНЬ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| </a:t>
            </a:r>
            <a:r>
              <a:rPr lang="az-Cyrl-AZ" dirty="0">
                <a:solidFill>
                  <a:schemeClr val="bg1"/>
                </a:solidFill>
              </a:rPr>
              <a:t>ПОКАЯНИЕ, ПРИМИРЕНИЕ, ОСВЯЩЕНИЕ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84412" y="3659436"/>
            <a:ext cx="87356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Иисус сказал</a:t>
            </a:r>
            <a:r>
              <a:rPr lang="ru-RU" sz="2000" i="1" dirty="0">
                <a:solidFill>
                  <a:schemeClr val="bg1"/>
                </a:solidFill>
              </a:rPr>
              <a:t>: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«</a:t>
            </a:r>
            <a:r>
              <a:rPr lang="ru-RU" sz="2000" i="1" dirty="0">
                <a:solidFill>
                  <a:schemeClr val="bg1"/>
                </a:solidFill>
              </a:rPr>
              <a:t>Я </a:t>
            </a:r>
            <a:r>
              <a:rPr lang="ru-RU" sz="2000" i="1" dirty="0" err="1">
                <a:solidFill>
                  <a:schemeClr val="bg1"/>
                </a:solidFill>
              </a:rPr>
              <a:t>есмь</a:t>
            </a:r>
            <a:r>
              <a:rPr lang="ru-RU" sz="2000" i="1" dirty="0">
                <a:solidFill>
                  <a:schemeClr val="bg1"/>
                </a:solidFill>
              </a:rPr>
              <a:t> истинная виноградная лоза, а Отец Мой – виноградарь… Я </a:t>
            </a:r>
            <a:r>
              <a:rPr lang="ru-RU" sz="2000" i="1" dirty="0" err="1">
                <a:solidFill>
                  <a:schemeClr val="bg1"/>
                </a:solidFill>
              </a:rPr>
              <a:t>есмь</a:t>
            </a:r>
            <a:r>
              <a:rPr lang="ru-RU" sz="2000" i="1" dirty="0">
                <a:solidFill>
                  <a:schemeClr val="bg1"/>
                </a:solidFill>
              </a:rPr>
              <a:t> лоза, а вы – ветви; кто пребывает во Мне,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и </a:t>
            </a:r>
            <a:r>
              <a:rPr lang="ru-RU" sz="2000" i="1" dirty="0">
                <a:solidFill>
                  <a:schemeClr val="bg1"/>
                </a:solidFill>
              </a:rPr>
              <a:t>Я в нем, тот приносит много плода;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ибо </a:t>
            </a:r>
            <a:r>
              <a:rPr lang="ru-RU" sz="2000" i="1" dirty="0">
                <a:solidFill>
                  <a:schemeClr val="bg1"/>
                </a:solidFill>
              </a:rPr>
              <a:t>без Меня не можете делать ничего» </a:t>
            </a:r>
            <a:r>
              <a:rPr lang="ru-RU" sz="2000" dirty="0">
                <a:solidFill>
                  <a:schemeClr val="bg1"/>
                </a:solidFill>
              </a:rPr>
              <a:t>(Ин. 15:1, 5).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28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ru-RU" b="0" dirty="0" smtClean="0"/>
              <a:t>ИСТИННАЯ </a:t>
            </a:r>
            <a:r>
              <a:rPr lang="ru-RU" b="0" dirty="0"/>
              <a:t>ВИНОГРАДНАЯ ЛОЗА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ОСПОДА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тесное единство с Ним, сравнимое с общностью лозы и ветвей;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Он открыл нам глаза на нашу неспособность делать без Него добрые дела;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Он, небесный Виноградарь, озабочен добрыми плодами в нашей жизни.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154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0"/>
            <a:ext cx="12191999" cy="6866878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az-Cyrl-AZ" sz="6600" dirty="0"/>
              <a:t>И</a:t>
            </a:r>
            <a:r>
              <a:rPr lang="az-Cyrl-AZ" dirty="0"/>
              <a:t>ИСУС </a:t>
            </a:r>
            <a:r>
              <a:rPr lang="az-Cyrl-AZ" sz="6600" dirty="0" smtClean="0"/>
              <a:t>Х</a:t>
            </a:r>
            <a:r>
              <a:rPr lang="az-Cyrl-AZ" dirty="0" smtClean="0"/>
              <a:t>РИСТОС </a:t>
            </a:r>
            <a:r>
              <a:rPr lang="az-Cyrl-AZ" dirty="0"/>
              <a:t>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az-Cyrl-AZ" b="0" dirty="0" smtClean="0"/>
              <a:t>СВЕТ </a:t>
            </a:r>
            <a:r>
              <a:rPr lang="az-Cyrl-AZ" b="0" dirty="0"/>
              <a:t>МИРУ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1-Й </a:t>
            </a:r>
            <a:r>
              <a:rPr lang="az-Cyrl-AZ" dirty="0" smtClean="0">
                <a:solidFill>
                  <a:schemeClr val="bg1"/>
                </a:solidFill>
              </a:rPr>
              <a:t>ДЕНЬ</a:t>
            </a:r>
            <a:r>
              <a:rPr lang="de-DE" dirty="0" smtClean="0">
                <a:solidFill>
                  <a:schemeClr val="bg1"/>
                </a:solidFill>
              </a:rPr>
              <a:t> | </a:t>
            </a:r>
            <a:r>
              <a:rPr lang="az-Cyrl-AZ" dirty="0">
                <a:solidFill>
                  <a:schemeClr val="bg1"/>
                </a:solidFill>
              </a:rPr>
              <a:t>БЛАГОДАРЕНИЕ 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751875"/>
            <a:ext cx="8948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Иисус сказал: </a:t>
            </a:r>
            <a:endParaRPr lang="de-DE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«…</a:t>
            </a:r>
            <a:r>
              <a:rPr lang="ru-RU" sz="2000" i="1" dirty="0">
                <a:solidFill>
                  <a:schemeClr val="bg1"/>
                </a:solidFill>
              </a:rPr>
              <a:t>Я – свет миру; кто последует за Мною,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тот </a:t>
            </a:r>
            <a:r>
              <a:rPr lang="ru-RU" sz="2000" i="1" dirty="0">
                <a:solidFill>
                  <a:schemeClr val="bg1"/>
                </a:solidFill>
              </a:rPr>
              <a:t>не будет ходить во тьме,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но </a:t>
            </a:r>
            <a:r>
              <a:rPr lang="ru-RU" sz="2000" i="1" dirty="0">
                <a:solidFill>
                  <a:schemeClr val="bg1"/>
                </a:solidFill>
              </a:rPr>
              <a:t>будет иметь свет жизни» </a:t>
            </a:r>
            <a:r>
              <a:rPr lang="ru-RU" sz="2000" dirty="0">
                <a:solidFill>
                  <a:schemeClr val="bg1"/>
                </a:solidFill>
              </a:rPr>
              <a:t>(Ин. 8,12</a:t>
            </a:r>
            <a:r>
              <a:rPr lang="ru-RU" sz="2000" dirty="0" smtClean="0">
                <a:solidFill>
                  <a:schemeClr val="bg1"/>
                </a:solidFill>
              </a:rPr>
              <a:t>)</a:t>
            </a:r>
            <a:r>
              <a:rPr lang="de-DE" sz="2000" dirty="0" smtClean="0">
                <a:solidFill>
                  <a:schemeClr val="bg1"/>
                </a:solidFill>
              </a:rPr>
              <a:t>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167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de-DE" dirty="0"/>
              <a:t/>
            </a:r>
            <a:br>
              <a:rPr lang="de-DE" dirty="0"/>
            </a:br>
            <a:r>
              <a:rPr lang="ru-RU" b="0" dirty="0"/>
              <a:t>ИСТИННАЯ ВИНОГРАДНАЯ ЛОЗА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ОСПОДУ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мирных отношениях с нашими близкими; </a:t>
            </a:r>
            <a:endParaRPr lang="de-DE" dirty="0"/>
          </a:p>
          <a:p>
            <a:r>
              <a:rPr lang="ru-RU" dirty="0" smtClean="0"/>
              <a:t>об </a:t>
            </a:r>
            <a:r>
              <a:rPr lang="ru-RU" dirty="0"/>
              <a:t>очищении нашего сердца и сознания от плотских греховных увлечений, разделяющих нас с Иисусом Христом;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глубоком понимании нашего </a:t>
            </a:r>
            <a:r>
              <a:rPr lang="ru-RU" dirty="0" err="1"/>
              <a:t>редназначения</a:t>
            </a:r>
            <a:r>
              <a:rPr lang="ru-RU" dirty="0"/>
              <a:t> – быть плодоносными для Христа.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22010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sz="6600" dirty="0"/>
              <a:t>И</a:t>
            </a:r>
            <a:r>
              <a:rPr lang="ru-RU" dirty="0"/>
              <a:t>ИСУС </a:t>
            </a:r>
            <a:r>
              <a:rPr lang="ru-RU" sz="6600" dirty="0"/>
              <a:t>Х</a:t>
            </a:r>
            <a:r>
              <a:rPr lang="ru-RU" dirty="0"/>
              <a:t>РИСТОС –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ru-RU" b="0" dirty="0" smtClean="0"/>
              <a:t>ВОСКРЕСЕНИЕ </a:t>
            </a:r>
            <a:r>
              <a:rPr lang="ru-RU" b="0" dirty="0"/>
              <a:t>И ЖИЗНЬ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7-Й </a:t>
            </a:r>
            <a:r>
              <a:rPr lang="az-Cyrl-AZ" dirty="0" smtClean="0">
                <a:solidFill>
                  <a:schemeClr val="bg1"/>
                </a:solidFill>
              </a:rPr>
              <a:t>ДЕНЬ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| </a:t>
            </a:r>
            <a:r>
              <a:rPr lang="ru-RU" dirty="0">
                <a:solidFill>
                  <a:schemeClr val="bg1"/>
                </a:solidFill>
              </a:rPr>
              <a:t>ГОТОВНОСТЬ К ПРИШЕСТВИЮ ИИСУСА ХРИСТА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84412" y="3666792"/>
            <a:ext cx="873562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Иисус сказал: </a:t>
            </a:r>
            <a:endParaRPr lang="de-DE" sz="2000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«…</a:t>
            </a:r>
            <a:r>
              <a:rPr lang="ru-RU" sz="2000" i="1" dirty="0">
                <a:solidFill>
                  <a:schemeClr val="bg1"/>
                </a:solidFill>
              </a:rPr>
              <a:t>Я </a:t>
            </a:r>
            <a:r>
              <a:rPr lang="ru-RU" sz="2000" i="1" dirty="0" err="1">
                <a:solidFill>
                  <a:schemeClr val="bg1"/>
                </a:solidFill>
              </a:rPr>
              <a:t>есмь</a:t>
            </a:r>
            <a:r>
              <a:rPr lang="ru-RU" sz="2000" i="1" dirty="0">
                <a:solidFill>
                  <a:schemeClr val="bg1"/>
                </a:solidFill>
              </a:rPr>
              <a:t> воскресение и жизнь;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верующий </a:t>
            </a:r>
            <a:r>
              <a:rPr lang="ru-RU" sz="2000" i="1" dirty="0">
                <a:solidFill>
                  <a:schemeClr val="bg1"/>
                </a:solidFill>
              </a:rPr>
              <a:t>в Меня, если и умрет, оживет.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И </a:t>
            </a:r>
            <a:r>
              <a:rPr lang="ru-RU" sz="2000" i="1" dirty="0">
                <a:solidFill>
                  <a:schemeClr val="bg1"/>
                </a:solidFill>
              </a:rPr>
              <a:t>всякий, живущий и верующий в Меня, </a:t>
            </a:r>
            <a:endParaRPr lang="de-DE" sz="2000" i="1" dirty="0" smtClean="0">
              <a:solidFill>
                <a:schemeClr val="bg1"/>
              </a:solidFill>
            </a:endParaRPr>
          </a:p>
          <a:p>
            <a:pPr algn="ctr"/>
            <a:r>
              <a:rPr lang="ru-RU" sz="2000" i="1" dirty="0" smtClean="0">
                <a:solidFill>
                  <a:schemeClr val="bg1"/>
                </a:solidFill>
              </a:rPr>
              <a:t>не </a:t>
            </a:r>
            <a:r>
              <a:rPr lang="ru-RU" sz="2000" i="1" dirty="0">
                <a:solidFill>
                  <a:schemeClr val="bg1"/>
                </a:solidFill>
              </a:rPr>
              <a:t>умрет вовек» </a:t>
            </a:r>
            <a:r>
              <a:rPr lang="ru-RU" sz="2000" dirty="0">
                <a:solidFill>
                  <a:schemeClr val="bg1"/>
                </a:solidFill>
              </a:rPr>
              <a:t>(Ин. 11,25–26).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4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ru-RU" b="0" dirty="0"/>
              <a:t>ВОСКРЕСЕНИЕ И ЖИЗНЬ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ОСПОДА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то, что Он умер за наши грехи и воскрес для нашего оправдания;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уверенность в спасении и избавление от страха перед смертью;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Он воскресит и преобразит наше уничиженное тело так, что оно будет сообразно славному Телу Его (Фил. 3,20–21).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198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ru-RU" b="0" dirty="0"/>
              <a:t>ВОСКРЕСЕНИЕ И ЖИЗНЬ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ОСПОДУ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большем познании Его и силы Его воскресения (Фил. 3,10–11);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том, чтобы Он изменил сердца наших близких, которые еще далеки от Него;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содействии нашему свидетельству в мире, чтобы еще многие примирились с Богом и разделили радость вечной жизни со всеми спасенными.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2610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z="4000" dirty="0"/>
              <a:t>И</a:t>
            </a:r>
            <a:r>
              <a:rPr lang="az-Cyrl-AZ" dirty="0"/>
              <a:t>ИСУС </a:t>
            </a:r>
            <a:r>
              <a:rPr lang="az-Cyrl-AZ" sz="4000" dirty="0"/>
              <a:t>Х</a:t>
            </a:r>
            <a:r>
              <a:rPr lang="az-Cyrl-AZ" dirty="0"/>
              <a:t>РИСТОС – </a:t>
            </a:r>
            <a:r>
              <a:rPr lang="az-Cyrl-AZ" b="0" dirty="0"/>
              <a:t>СВЕТ МИРУ</a:t>
            </a:r>
            <a:endParaRPr lang="de-DE" sz="2800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811036" cy="41074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 smtClean="0">
                <a:solidFill>
                  <a:srgbClr val="A48D7B"/>
                </a:solidFill>
              </a:rPr>
              <a:t>Г</a:t>
            </a:r>
            <a:r>
              <a:rPr lang="az-Cyrl-AZ" b="1" dirty="0" smtClean="0">
                <a:solidFill>
                  <a:srgbClr val="A48D7B"/>
                </a:solidFill>
              </a:rPr>
              <a:t>ОСПОДА</a:t>
            </a:r>
            <a:endParaRPr lang="de-DE" b="1" dirty="0" smtClean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то, что Он оставил славу небес и принес свет жизни в наш темный мир;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Его свет избавил нас от тьмы, в которой мы некогда жили;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Он заботливо вел и хранил нас в течение прошедшего года и, несмотря на наши ошибки, был нам верен.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62658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z-Cyrl-AZ" sz="4000" dirty="0"/>
              <a:t>И</a:t>
            </a:r>
            <a:r>
              <a:rPr lang="az-Cyrl-AZ" dirty="0"/>
              <a:t>ИСУС </a:t>
            </a:r>
            <a:r>
              <a:rPr lang="az-Cyrl-AZ" sz="4000" dirty="0"/>
              <a:t>Х</a:t>
            </a:r>
            <a:r>
              <a:rPr lang="az-Cyrl-AZ" dirty="0"/>
              <a:t>РИСТОС – </a:t>
            </a:r>
            <a:r>
              <a:rPr lang="az-Cyrl-AZ" b="0" dirty="0"/>
              <a:t>СВЕТ МИРУ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10305008" cy="410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 smtClean="0">
                <a:solidFill>
                  <a:srgbClr val="A48D7B"/>
                </a:solidFill>
              </a:rPr>
              <a:t>Г</a:t>
            </a:r>
            <a:r>
              <a:rPr lang="az-Cyrl-AZ" b="1" dirty="0" smtClean="0">
                <a:solidFill>
                  <a:srgbClr val="A48D7B"/>
                </a:solidFill>
              </a:rPr>
              <a:t>ОСПОДУ</a:t>
            </a:r>
            <a:endParaRPr lang="de-DE" b="1" dirty="0" smtClean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том, чтобы Его свет всегда озарял наши сердца и помышления;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способности проверять в Его свете свое личное духовное состояние, жить и возрастать в обновлении нашего посвящения;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том, чтобы Он помог нам быть носителями Его света;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том, чтобы Он учил нас пребывать в Его свете и любить наших ближних.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811270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tile tx="0" ty="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4" t="545" r="5422" b="25688"/>
          <a:stretch/>
        </p:blipFill>
        <p:spPr>
          <a:xfrm>
            <a:off x="-12700" y="0"/>
            <a:ext cx="12230100" cy="686244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sz="6600" dirty="0">
                <a:solidFill>
                  <a:schemeClr val="tx1"/>
                </a:solidFill>
              </a:rPr>
              <a:t>И</a:t>
            </a:r>
            <a:r>
              <a:rPr lang="ru-RU" dirty="0">
                <a:solidFill>
                  <a:schemeClr val="tx1"/>
                </a:solidFill>
              </a:rPr>
              <a:t>ИСУС </a:t>
            </a:r>
            <a:r>
              <a:rPr lang="ru-RU" sz="6600" dirty="0">
                <a:solidFill>
                  <a:schemeClr val="tx1"/>
                </a:solidFill>
              </a:rPr>
              <a:t>Х</a:t>
            </a:r>
            <a:r>
              <a:rPr lang="ru-RU" dirty="0">
                <a:solidFill>
                  <a:schemeClr val="tx1"/>
                </a:solidFill>
              </a:rPr>
              <a:t>РИСТОС – </a:t>
            </a:r>
            <a:r>
              <a:rPr lang="de-DE" dirty="0" smtClean="0">
                <a:solidFill>
                  <a:schemeClr val="tx1"/>
                </a:solidFill>
              </a:rPr>
              <a:t/>
            </a:r>
            <a:br>
              <a:rPr lang="de-DE" dirty="0" smtClean="0">
                <a:solidFill>
                  <a:schemeClr val="tx1"/>
                </a:solidFill>
              </a:rPr>
            </a:br>
            <a:r>
              <a:rPr lang="ru-RU" b="0" dirty="0" smtClean="0">
                <a:solidFill>
                  <a:schemeClr val="tx1"/>
                </a:solidFill>
              </a:rPr>
              <a:t>ДВЕРЬ </a:t>
            </a:r>
            <a:r>
              <a:rPr lang="ru-RU" b="0" dirty="0">
                <a:solidFill>
                  <a:schemeClr val="tx1"/>
                </a:solidFill>
              </a:rPr>
              <a:t>В ВЕЧНУЮ ЖИЗНЬ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/>
              <a:t>2-Й ДЕНЬ</a:t>
            </a:r>
            <a:r>
              <a:rPr lang="de-DE" dirty="0" smtClean="0"/>
              <a:t>| </a:t>
            </a:r>
            <a:r>
              <a:rPr lang="az-Cyrl-AZ" dirty="0"/>
              <a:t>БЛАГОДАТЬ И ИСКУПЛЕНИЕ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745585"/>
            <a:ext cx="89486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Иисус сказал: </a:t>
            </a:r>
            <a:r>
              <a:rPr lang="ru-RU" sz="2000" i="1" dirty="0"/>
              <a:t>«…Я – дверь овцам. Все, сколько их ни приходило предо Мною, суть воры и разбойники; но овцы не послушали их. Я </a:t>
            </a:r>
            <a:r>
              <a:rPr lang="ru-RU" sz="2000" i="1" dirty="0" err="1"/>
              <a:t>есмь</a:t>
            </a:r>
            <a:r>
              <a:rPr lang="ru-RU" sz="2000" i="1" dirty="0"/>
              <a:t> дверь: кто войдет Мною, тот спасется, и войдет, и выйдет, и пажить найдет» </a:t>
            </a:r>
            <a:r>
              <a:rPr lang="ru-RU" sz="2000" dirty="0"/>
              <a:t>(Ин. 10,7–9).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4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chemeClr val="tx1"/>
                </a:solidFill>
              </a:rPr>
              <a:t>И</a:t>
            </a:r>
            <a:r>
              <a:rPr lang="ru-RU" dirty="0">
                <a:solidFill>
                  <a:schemeClr val="tx1"/>
                </a:solidFill>
              </a:rPr>
              <a:t>ИСУС </a:t>
            </a:r>
            <a:r>
              <a:rPr lang="ru-RU" sz="4000" dirty="0">
                <a:solidFill>
                  <a:schemeClr val="tx1"/>
                </a:solidFill>
              </a:rPr>
              <a:t>Х</a:t>
            </a:r>
            <a:r>
              <a:rPr lang="ru-RU" dirty="0">
                <a:solidFill>
                  <a:schemeClr val="tx1"/>
                </a:solidFill>
              </a:rPr>
              <a:t>РИСТОС – </a:t>
            </a:r>
            <a:r>
              <a:rPr lang="ru-RU" b="0" dirty="0">
                <a:solidFill>
                  <a:schemeClr val="tx1"/>
                </a:solidFill>
              </a:rPr>
              <a:t>ДВЕРЬ В ВЕЧНУЮ ЖИЗНЬ</a:t>
            </a:r>
            <a:endParaRPr lang="de-DE" b="0" dirty="0">
              <a:solidFill>
                <a:schemeClr val="tx1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ОСПОДА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то, что Он – открытая дверь для всех, кто хочет войти и получить спасение;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то, что каждый, входящий в эту дверь, обретает защиту, радость и мир;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«добрые пажити» в общении с Ним и Его детьми во время богослужений;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пищу, одежду и кров.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389121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>
                <a:solidFill>
                  <a:schemeClr val="tx1"/>
                </a:solidFill>
              </a:rPr>
              <a:t>И</a:t>
            </a:r>
            <a:r>
              <a:rPr lang="ru-RU" dirty="0">
                <a:solidFill>
                  <a:schemeClr val="tx1"/>
                </a:solidFill>
              </a:rPr>
              <a:t>ИСУС </a:t>
            </a:r>
            <a:r>
              <a:rPr lang="ru-RU" sz="4000" dirty="0">
                <a:solidFill>
                  <a:schemeClr val="tx1"/>
                </a:solidFill>
              </a:rPr>
              <a:t>Х</a:t>
            </a:r>
            <a:r>
              <a:rPr lang="ru-RU" dirty="0">
                <a:solidFill>
                  <a:schemeClr val="tx1"/>
                </a:solidFill>
              </a:rPr>
              <a:t>РИСТОС – </a:t>
            </a:r>
            <a:r>
              <a:rPr lang="ru-RU" b="0" dirty="0">
                <a:solidFill>
                  <a:schemeClr val="tx1"/>
                </a:solidFill>
              </a:rPr>
              <a:t>ДВЕРЬ В ВЕЧНУЮ ЖИЗНЬ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МОЛИМСЯ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ОСПОДУ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о </a:t>
            </a:r>
            <a:r>
              <a:rPr lang="ru-RU" dirty="0"/>
              <a:t>том, чтобы Он помог нам распознавать опасные двери, уводящие от Бога, и не входить в них;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погибающих грешниках, игнорирующих или еще не нашедших открытую дверь спасения в Иисусе Христе; </a:t>
            </a:r>
            <a:endParaRPr lang="de-DE" dirty="0"/>
          </a:p>
          <a:p>
            <a:r>
              <a:rPr lang="ru-RU" dirty="0" smtClean="0"/>
              <a:t>о </a:t>
            </a:r>
            <a:r>
              <a:rPr lang="ru-RU" dirty="0"/>
              <a:t>людях, страдающих от войн, стихийных бедствий и бедности.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792579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0" y="1449147"/>
            <a:ext cx="12192000" cy="1729059"/>
          </a:xfrm>
        </p:spPr>
        <p:txBody>
          <a:bodyPr/>
          <a:lstStyle/>
          <a:p>
            <a:pPr algn="ctr"/>
            <a:r>
              <a:rPr lang="ru-RU" sz="6600" dirty="0"/>
              <a:t>И</a:t>
            </a:r>
            <a:r>
              <a:rPr lang="ru-RU" dirty="0"/>
              <a:t>ИСУС </a:t>
            </a:r>
            <a:r>
              <a:rPr lang="ru-RU" sz="6600" dirty="0"/>
              <a:t>Х</a:t>
            </a:r>
            <a:r>
              <a:rPr lang="ru-RU" dirty="0"/>
              <a:t>РИСТОС – </a:t>
            </a:r>
            <a:r>
              <a:rPr lang="ru-RU" b="0" dirty="0"/>
              <a:t>ЕДИНСТВЕННЫЙ ПУТЬ К ОТЦУ</a:t>
            </a:r>
            <a:endParaRPr lang="de-DE" b="0" dirty="0"/>
          </a:p>
        </p:txBody>
      </p:sp>
      <p:sp>
        <p:nvSpPr>
          <p:cNvPr id="9" name="Untertitel 8"/>
          <p:cNvSpPr>
            <a:spLocks noGrp="1"/>
          </p:cNvSpPr>
          <p:nvPr>
            <p:ph type="subTitle" idx="1"/>
          </p:nvPr>
        </p:nvSpPr>
        <p:spPr>
          <a:xfrm>
            <a:off x="0" y="5671466"/>
            <a:ext cx="12191999" cy="434974"/>
          </a:xfrm>
        </p:spPr>
        <p:txBody>
          <a:bodyPr/>
          <a:lstStyle/>
          <a:p>
            <a:pPr algn="ctr"/>
            <a:r>
              <a:rPr lang="az-Cyrl-AZ" dirty="0">
                <a:solidFill>
                  <a:schemeClr val="bg1"/>
                </a:solidFill>
              </a:rPr>
              <a:t>3-Й </a:t>
            </a:r>
            <a:r>
              <a:rPr lang="az-Cyrl-AZ" dirty="0" smtClean="0">
                <a:solidFill>
                  <a:schemeClr val="bg1"/>
                </a:solidFill>
              </a:rPr>
              <a:t>ДЕНЬ</a:t>
            </a:r>
            <a:r>
              <a:rPr lang="de-DE" dirty="0" smtClean="0">
                <a:solidFill>
                  <a:schemeClr val="bg1"/>
                </a:solidFill>
              </a:rPr>
              <a:t> </a:t>
            </a:r>
            <a:r>
              <a:rPr lang="de-DE" dirty="0" smtClean="0">
                <a:solidFill>
                  <a:schemeClr val="bg1"/>
                </a:solidFill>
              </a:rPr>
              <a:t>| </a:t>
            </a:r>
            <a:r>
              <a:rPr lang="ru-RU" dirty="0">
                <a:solidFill>
                  <a:schemeClr val="bg1"/>
                </a:solidFill>
              </a:rPr>
              <a:t>ЛИЧНОЕ БЛАГОВЕСТИЕ И МИССИОНЕРСКОЕ СЛУЖЕНИЕ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677880" y="3847185"/>
            <a:ext cx="894869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dirty="0">
                <a:solidFill>
                  <a:schemeClr val="bg1"/>
                </a:solidFill>
              </a:rPr>
              <a:t>Иисус сказал: «…Я </a:t>
            </a:r>
            <a:r>
              <a:rPr lang="ru-RU" sz="2000" dirty="0" err="1">
                <a:solidFill>
                  <a:schemeClr val="bg1"/>
                </a:solidFill>
              </a:rPr>
              <a:t>есмь</a:t>
            </a:r>
            <a:r>
              <a:rPr lang="ru-RU" sz="2000" dirty="0">
                <a:solidFill>
                  <a:schemeClr val="bg1"/>
                </a:solidFill>
              </a:rPr>
              <a:t> путь и истина и жизнь; никто не приходит к Отцу, как только через Меня» (Ин. 14,6)</a:t>
            </a:r>
            <a:endParaRPr lang="de-DE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37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753350" cy="970450"/>
          </a:xfrm>
        </p:spPr>
        <p:txBody>
          <a:bodyPr/>
          <a:lstStyle/>
          <a:p>
            <a:r>
              <a:rPr lang="ru-RU" sz="4000" dirty="0"/>
              <a:t>И</a:t>
            </a:r>
            <a:r>
              <a:rPr lang="ru-RU" dirty="0"/>
              <a:t>ИСУС </a:t>
            </a:r>
            <a:r>
              <a:rPr lang="ru-RU" sz="4000" dirty="0"/>
              <a:t>Х</a:t>
            </a:r>
            <a:r>
              <a:rPr lang="ru-RU" dirty="0"/>
              <a:t>РИСТОС – </a:t>
            </a:r>
            <a:r>
              <a:rPr lang="ru-RU" b="0" dirty="0"/>
              <a:t>ЕДИНСТВЕННЫЙ ПУТЬ К ОТЦУ</a:t>
            </a:r>
            <a:endParaRPr lang="de-DE" b="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18712" y="2319945"/>
            <a:ext cx="7931588" cy="410749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az-Cyrl-AZ" b="1" dirty="0">
                <a:solidFill>
                  <a:srgbClr val="A48D7B"/>
                </a:solidFill>
              </a:rPr>
              <a:t>МЫ БЛАГОДАРИМ </a:t>
            </a:r>
            <a:r>
              <a:rPr lang="az-Cyrl-AZ" sz="3200" b="1" dirty="0">
                <a:solidFill>
                  <a:srgbClr val="A48D7B"/>
                </a:solidFill>
              </a:rPr>
              <a:t>Г</a:t>
            </a:r>
            <a:r>
              <a:rPr lang="az-Cyrl-AZ" b="1" dirty="0">
                <a:solidFill>
                  <a:srgbClr val="A48D7B"/>
                </a:solidFill>
              </a:rPr>
              <a:t>ОСПОДА</a:t>
            </a:r>
            <a:endParaRPr lang="de-DE" b="1" dirty="0">
              <a:solidFill>
                <a:srgbClr val="A48D7B"/>
              </a:solidFill>
            </a:endParaRPr>
          </a:p>
          <a:p>
            <a:r>
              <a:rPr lang="ru-RU" dirty="0" smtClean="0"/>
              <a:t>за </a:t>
            </a:r>
            <a:r>
              <a:rPr lang="ru-RU" dirty="0"/>
              <a:t>то, что Он стал для нас ясным, надежным и радостным путем к </a:t>
            </a:r>
            <a:r>
              <a:rPr lang="ru-RU" dirty="0" smtClean="0"/>
              <a:t>небу;</a:t>
            </a:r>
            <a:endParaRPr lang="de-DE" dirty="0" smtClean="0"/>
          </a:p>
          <a:p>
            <a:r>
              <a:rPr lang="ru-RU" dirty="0" smtClean="0"/>
              <a:t>за </a:t>
            </a:r>
            <a:r>
              <a:rPr lang="ru-RU" dirty="0"/>
              <a:t>Его Слово истины – Библию; </a:t>
            </a:r>
            <a:endParaRPr lang="de-DE" dirty="0"/>
          </a:p>
          <a:p>
            <a:r>
              <a:rPr lang="ru-RU" dirty="0" smtClean="0"/>
              <a:t>за </a:t>
            </a:r>
            <a:r>
              <a:rPr lang="ru-RU" dirty="0"/>
              <a:t>новую жизнь во </a:t>
            </a:r>
            <a:r>
              <a:rPr lang="ru-RU" dirty="0" smtClean="0"/>
              <a:t>Христе.</a:t>
            </a:r>
            <a:endParaRPr lang="de-DE" dirty="0" smtClean="0"/>
          </a:p>
          <a:p>
            <a:r>
              <a:rPr lang="ru-RU" dirty="0" smtClean="0"/>
              <a:t>за </a:t>
            </a:r>
            <a:r>
              <a:rPr lang="ru-RU" dirty="0"/>
              <a:t>привилегию быть Его свидетелями и вести к Нему грешников.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22404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Zitierfähi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Zitierfähig</Template>
  <TotalTime>0</TotalTime>
  <Words>1250</Words>
  <Application>Microsoft Office PowerPoint</Application>
  <PresentationFormat>Breitbild</PresentationFormat>
  <Paragraphs>119</Paragraphs>
  <Slides>23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23</vt:i4>
      </vt:variant>
    </vt:vector>
  </HeadingPairs>
  <TitlesOfParts>
    <vt:vector size="26" baseType="lpstr">
      <vt:lpstr>Century Gothic</vt:lpstr>
      <vt:lpstr>Wingdings 2</vt:lpstr>
      <vt:lpstr>Zitierfähig</vt:lpstr>
      <vt:lpstr>Программа  молитвенной  недели 2020</vt:lpstr>
      <vt:lpstr>ИИСУС ХРИСТОС –  СВЕТ МИРУ</vt:lpstr>
      <vt:lpstr>ИИСУС ХРИСТОС – СВЕТ МИРУ</vt:lpstr>
      <vt:lpstr>ИИСУС ХРИСТОС – СВЕТ МИРУ</vt:lpstr>
      <vt:lpstr>ИИСУС ХРИСТОС –  ДВЕРЬ В ВЕЧНУЮ ЖИЗНЬ</vt:lpstr>
      <vt:lpstr>ИИСУС ХРИСТОС – ДВЕРЬ В ВЕЧНУЮ ЖИЗНЬ</vt:lpstr>
      <vt:lpstr>ИИСУС ХРИСТОС – ДВЕРЬ В ВЕЧНУЮ ЖИЗНЬ</vt:lpstr>
      <vt:lpstr>ИИСУС ХРИСТОС – ЕДИНСТВЕННЫЙ ПУТЬ К ОТЦУ</vt:lpstr>
      <vt:lpstr>ИИСУС ХРИСТОС – ЕДИНСТВЕННЫЙ ПУТЬ К ОТЦУ</vt:lpstr>
      <vt:lpstr>ИИСУС ХРИСТОС – ЕДИНСТВЕННЫЙ ПУТЬ К ОТЦУ</vt:lpstr>
      <vt:lpstr>ИИСУС ХРИСТОС – ЕДИНСТВЕННЫЙ ПУТЬ К ОТЦУ</vt:lpstr>
      <vt:lpstr>ИИСУС ХРИСТОС –  ДОБРЫЙ ПАСТЫРЬ</vt:lpstr>
      <vt:lpstr>ИИСУС ХРИСТОС – ДОБРЫЙ ПАСТЫРЬ</vt:lpstr>
      <vt:lpstr>ИИСУС ХРИСТОС – ДОБРЫЙ ПАСТЫРЬ</vt:lpstr>
      <vt:lpstr>ИИСУС ХРИСТОС –  ХЛЕБ ЖИЗНИ</vt:lpstr>
      <vt:lpstr>ИИСУС ХРИСТОС – ХЛЕБ ЖИЗНИ</vt:lpstr>
      <vt:lpstr>ИИСУС ХРИСТОС – ХЛЕБ ЖИЗНИ</vt:lpstr>
      <vt:lpstr>ИИСУС ХРИСТОС –  ИСТИННАЯ ВИНОГРАДНАЯ ЛОЗА</vt:lpstr>
      <vt:lpstr>ИИСУС ХРИСТОС –  ИСТИННАЯ ВИНОГРАДНАЯ ЛОЗА</vt:lpstr>
      <vt:lpstr>ИИСУС ХРИСТОС –  ИСТИННАЯ ВИНОГРАДНАЯ ЛОЗА</vt:lpstr>
      <vt:lpstr>ИИСУС ХРИСТОС –  ВОСКРЕСЕНИЕ И ЖИЗНЬ</vt:lpstr>
      <vt:lpstr>ИИСУС ХРИСТОС – ВОСКРЕСЕНИЕ И ЖИЗНЬ</vt:lpstr>
      <vt:lpstr>ИИСУС ХРИСТОС – ВОСКРЕСЕНИЕ И ЖИЗНЬ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User</dc:creator>
  <cp:lastModifiedBy>User</cp:lastModifiedBy>
  <cp:revision>54</cp:revision>
  <dcterms:created xsi:type="dcterms:W3CDTF">2019-10-16T15:02:41Z</dcterms:created>
  <dcterms:modified xsi:type="dcterms:W3CDTF">2019-10-31T08:24:46Z</dcterms:modified>
</cp:coreProperties>
</file>