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11278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29984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15456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75542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58121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03851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256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229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05121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0043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22711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5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9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danken dem Herrn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9626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uns durch das ganze Jahr geführt und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bewahrt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hat und treu zu uns war,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selbst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wenn wir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manchmal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versagten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Röm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3,3-4a; 2Tim 2,13);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Seine zahllosen Gnadenerweise im vergangenen Jahr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1Мо 32,11а)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Hier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wären persönliche Zeugnisse über die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Treue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Gottes im letzten Jahr passend;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die Vergebung aller unserer Sünden und Fehltritte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und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dass Er uns die Möglichkeit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anbietet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das neue Jahr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„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schuldenfrei“ vor Ihm zu beginnen (Mi 7,18; Gal 5,1).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bitten den Herrn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" y="436552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Vergebung unserer Untreue, die wir im vergangenen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Jahr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immer wieder bei uns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feststellen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konnten (1Joh 1,9);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Er uns vergibt, wo wir Seine Treue nicht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gebührend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geschätzt haben;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die Fähigkeit, einander zugefügte Schmerzen und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Beleidigungen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zu vergeben, 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um das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Neue Jahr 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Einmütigkeit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und Frieden zu beginnen;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Er uns lehrt, Ihm treu zu sein bei jeder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Gelegenheit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gering sie uns manchmal auch zu sein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scheint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Lk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16,10).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70672" y="207038"/>
            <a:ext cx="65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Rückblick, Buße und Dank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70672" y="794021"/>
            <a:ext cx="65733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700" i="1" dirty="0">
                <a:latin typeface="Minion Pro" panose="02040503050306020203" pitchFamily="18" charset="0"/>
              </a:rPr>
              <a:t>„Gott ist treu...“ (2Kor 1,18).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8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70672" y="207038"/>
            <a:ext cx="65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Gebet für die Familie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70672" y="634189"/>
            <a:ext cx="657332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700" i="1" dirty="0">
                <a:latin typeface="Minion Pro" panose="02040503050306020203" pitchFamily="18" charset="0"/>
              </a:rPr>
              <a:t>„So erkenne nun, dass der Herr, </a:t>
            </a:r>
            <a:r>
              <a:rPr lang="de-DE" sz="1700" i="1" dirty="0" smtClean="0">
                <a:latin typeface="Minion Pro" panose="02040503050306020203" pitchFamily="18" charset="0"/>
              </a:rPr>
              <a:t>dein </a:t>
            </a:r>
            <a:r>
              <a:rPr lang="de-DE" sz="1700" i="1" dirty="0">
                <a:latin typeface="Minion Pro" panose="02040503050306020203" pitchFamily="18" charset="0"/>
              </a:rPr>
              <a:t>Gott, der wahre Gott ist, der treue Gott, </a:t>
            </a:r>
            <a:r>
              <a:rPr lang="de-DE" sz="1700" i="1" dirty="0" smtClean="0">
                <a:latin typeface="Minion Pro" panose="02040503050306020203" pitchFamily="18" charset="0"/>
              </a:rPr>
              <a:t>der </a:t>
            </a:r>
            <a:r>
              <a:rPr lang="de-DE" sz="1700" i="1" dirty="0">
                <a:latin typeface="Minion Pro" panose="02040503050306020203" pitchFamily="18" charset="0"/>
              </a:rPr>
              <a:t>den Bund und die Gnade denen bewahrt, </a:t>
            </a:r>
            <a:r>
              <a:rPr lang="de-DE" sz="1700" i="1" dirty="0" smtClean="0">
                <a:latin typeface="Minion Pro" panose="02040503050306020203" pitchFamily="18" charset="0"/>
              </a:rPr>
              <a:t>die Ihn </a:t>
            </a:r>
            <a:r>
              <a:rPr lang="de-DE" sz="1700" i="1" dirty="0">
                <a:latin typeface="Minion Pro" panose="02040503050306020203" pitchFamily="18" charset="0"/>
              </a:rPr>
              <a:t>lieben und Seine Gebote bewahren, </a:t>
            </a:r>
            <a:r>
              <a:rPr lang="de-DE" sz="1700" i="1" dirty="0" smtClean="0">
                <a:latin typeface="Minion Pro" panose="02040503050306020203" pitchFamily="18" charset="0"/>
              </a:rPr>
              <a:t>auf tausend Generationen </a:t>
            </a:r>
            <a:r>
              <a:rPr lang="de-DE" sz="1700" i="1" dirty="0">
                <a:latin typeface="Minion Pro" panose="02040503050306020203" pitchFamily="18" charset="0"/>
              </a:rPr>
              <a:t>...“  (5Mo 7,9).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danken dem Herrn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196266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Seine wunderbaren Verheißungen für Familien, die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treu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nach Seinen Geboten leben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5Mo 7,9); 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die guten Vorbilder der Treue und Hingabe zu Gott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bei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den älteren Generationen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13,7);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unsere Familien, in denen Liebe und vertraute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Beziehungen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zueinander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gelebt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werden;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das Vorrecht und die Pflicht, unsere Kinder in der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Treue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zu Gott zu erziehen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2,20-22).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3989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bitten den Herrn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4348273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Treue zu Ihm und zu Seinen Geboten, damit sie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höchste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Priorität in unseren Familien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haben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(3Joh 4);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unsere Treue Ihm gegenüber, unsere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Genauigkeit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und Gewissenhaftigkeit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ein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Vorbild für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unsere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Kinder und Enkel ist (2Tim 1,5);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gegenseitige Treue in unseren Ehen/Familien;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unsere Kinder, dass sie Gott treu bleiben;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unsere Familienmitglieder und Verwandten, die Gott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untreu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geworden sind, bzw. sich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für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Ihn noch nicht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entschieden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haben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Ps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37,27-28);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Witwen und Einsame, denen Gott Seine Treue durch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unseren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Dienst erweisen möchte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Sach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7,9-10).</a:t>
            </a:r>
          </a:p>
        </p:txBody>
      </p:sp>
    </p:spTree>
    <p:extLst>
      <p:ext uri="{BB962C8B-B14F-4D97-AF65-F5344CB8AC3E}">
        <p14:creationId xmlns:p14="http://schemas.microsoft.com/office/powerpoint/2010/main" val="295873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70672" y="267420"/>
            <a:ext cx="65733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400" dirty="0">
                <a:latin typeface="Century Gothic" panose="020B0502020202020204" pitchFamily="34" charset="0"/>
              </a:rPr>
              <a:t>Gebet für die Gemeinde </a:t>
            </a:r>
          </a:p>
          <a:p>
            <a:pPr algn="ctr">
              <a:lnSpc>
                <a:spcPct val="80000"/>
              </a:lnSpc>
            </a:pPr>
            <a:r>
              <a:rPr lang="de-DE" sz="2400" dirty="0">
                <a:latin typeface="Century Gothic" panose="020B0502020202020204" pitchFamily="34" charset="0"/>
              </a:rPr>
              <a:t>und den Dienst in der Gemeinde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70672" y="881800"/>
            <a:ext cx="657332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700" i="1" dirty="0">
                <a:latin typeface="Minion Pro" panose="02040503050306020203" pitchFamily="18" charset="0"/>
              </a:rPr>
              <a:t>„Gott ist treu, durch Den ihr berufen seid </a:t>
            </a:r>
            <a:r>
              <a:rPr lang="de-DE" sz="1700" i="1" dirty="0" smtClean="0">
                <a:latin typeface="Minion Pro" panose="02040503050306020203" pitchFamily="18" charset="0"/>
              </a:rPr>
              <a:t>zur </a:t>
            </a:r>
            <a:r>
              <a:rPr lang="de-DE" sz="1700" i="1" dirty="0">
                <a:latin typeface="Minion Pro" panose="02040503050306020203" pitchFamily="18" charset="0"/>
              </a:rPr>
              <a:t>Gemeinschaft mit Seinem Sohn </a:t>
            </a:r>
            <a:r>
              <a:rPr lang="de-DE" sz="1700" i="1" dirty="0" smtClean="0">
                <a:latin typeface="Minion Pro" panose="02040503050306020203" pitchFamily="18" charset="0"/>
              </a:rPr>
              <a:t>Jesus </a:t>
            </a:r>
            <a:r>
              <a:rPr lang="de-DE" sz="1700" i="1" dirty="0">
                <a:latin typeface="Minion Pro" panose="02040503050306020203" pitchFamily="18" charset="0"/>
              </a:rPr>
              <a:t>Christus unserem Herrn.“ (1Kor 1,9).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danken dem Herrn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19626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Selbst Seine Gemeinde baut und das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angefangene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Werk sicher vollenden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wird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(Phil1,6);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unsere Ortsgemeinde und für die neuen Mitglieder,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sich im letzten Jahr der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Gemeinde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angeschlossen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haben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uns in Seiner Gemeinde viele Dienste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anvertraut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hat (1Tim 1,12);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alle Mitarbeiter in der Gemeinde, die treu ihren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Dienst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erfüllen.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35758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bitten den Herrn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402046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unser Dienst in der Gemeinde Seinem Wort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getreu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ist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2Chr 19,9;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Ps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101,6; 1Kor 4,2; Kol 1,9-12);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die Ausführung verschiedener Dienste in unserer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Ortsgemeinde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durch treue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Geschwister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(Kol 3,23);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neue Mitarbeiter in der Gemeinde;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Seinen Segen für die Gemeindeprojekte, die im Jahr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2018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geplant sind und um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materielle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Mittel dafür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Ps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90,17; Gal 6,8-10);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dass Er uns hilft, mit unseren Geschwistern liebevoll und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treu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umzugehen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27,6; 3Joh 5);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Christen, die ihre Treue Ihm gegenüber gebrochen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haben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damit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Er ihnen hilft, zurückzufinden.</a:t>
            </a:r>
          </a:p>
        </p:txBody>
      </p:sp>
    </p:spTree>
    <p:extLst>
      <p:ext uri="{BB962C8B-B14F-4D97-AF65-F5344CB8AC3E}">
        <p14:creationId xmlns:p14="http://schemas.microsoft.com/office/powerpoint/2010/main" val="319331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70672" y="284672"/>
            <a:ext cx="65733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400" dirty="0">
                <a:latin typeface="Century Gothic" panose="020B0502020202020204" pitchFamily="34" charset="0"/>
              </a:rPr>
              <a:t>Gebet um die Verkündigung </a:t>
            </a:r>
          </a:p>
          <a:p>
            <a:pPr algn="ctr">
              <a:lnSpc>
                <a:spcPct val="80000"/>
              </a:lnSpc>
            </a:pPr>
            <a:r>
              <a:rPr lang="de-DE" sz="2400" dirty="0">
                <a:latin typeface="Century Gothic" panose="020B0502020202020204" pitchFamily="34" charset="0"/>
              </a:rPr>
              <a:t>des Evangeliums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70672" y="921636"/>
            <a:ext cx="6573327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700" i="1" dirty="0">
                <a:latin typeface="Minion Pro" panose="02040503050306020203" pitchFamily="18" charset="0"/>
              </a:rPr>
              <a:t>„Im Übrigen betet ..., ihr Brüder, </a:t>
            </a:r>
            <a:r>
              <a:rPr lang="de-DE" sz="1700" i="1" dirty="0" smtClean="0">
                <a:latin typeface="Minion Pro" panose="02040503050306020203" pitchFamily="18" charset="0"/>
              </a:rPr>
              <a:t>damit </a:t>
            </a:r>
            <a:r>
              <a:rPr lang="de-DE" sz="1700" i="1" dirty="0">
                <a:latin typeface="Minion Pro" panose="02040503050306020203" pitchFamily="18" charset="0"/>
              </a:rPr>
              <a:t>das Wort des Herrn ungehindert läuft </a:t>
            </a:r>
            <a:r>
              <a:rPr lang="de-DE" sz="1700" i="1" dirty="0" smtClean="0">
                <a:latin typeface="Minion Pro" panose="02040503050306020203" pitchFamily="18" charset="0"/>
              </a:rPr>
              <a:t>und </a:t>
            </a:r>
            <a:r>
              <a:rPr lang="de-DE" sz="1700" i="1" dirty="0">
                <a:latin typeface="Minion Pro" panose="02040503050306020203" pitchFamily="18" charset="0"/>
              </a:rPr>
              <a:t>verherrlicht wird.“ (2Th 3,1).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danken dem Herrn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19626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selbst „das Wort“ ist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Joh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1,1) und dass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verbindlich und treu zu Seinem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Wort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steht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Ps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33,4;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1,12b; 2Kor 1,18-19);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Sein einmaliges Lehrbuch, die Bibel, die zahlreiche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Vorbilder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der Treue enthält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z. B.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11);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den Heiligen Geist, der uns mit viel Liebe in aller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Wahrheit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unterrichtet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Joh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16,13);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die christlichen Werke und Verlage, die treu das Wort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Gottes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übersetzen, 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verschiedenen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Sprachen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herausgeben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und unter vielen Völkern verbreiten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24,14).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bitten den Herrn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436552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unser Leben Seiner Lehre entspricht und ein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„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Brief Christi“ für andere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Menschen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ist (2Kor 3,3);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alle Verkündiger der Bibel in unserer Gemeinde und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weltweit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damit die Göttliche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Wahrheit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treu an andere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Menschen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weitergegeben wird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Ps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40,11;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14a;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2Tim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2,2);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dass Er uns ein treues Streben zum missionarischen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Mitwirken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und zur Verbreitung des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Evangeliums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unter den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Völkern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gibt, die Jesus noch nicht kennen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Röm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15,20-21);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geistliche Erweckung in unserer Stadt und 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unserem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Land;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das Volk Israel, dass es an Jesus Christus als den Messias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gläubig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wird und von ganzem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Herzen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die Treue zu Ihm hält.</a:t>
            </a:r>
          </a:p>
        </p:txBody>
      </p:sp>
    </p:spTree>
    <p:extLst>
      <p:ext uri="{BB962C8B-B14F-4D97-AF65-F5344CB8AC3E}">
        <p14:creationId xmlns:p14="http://schemas.microsoft.com/office/powerpoint/2010/main" val="2978600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89848" y="207038"/>
            <a:ext cx="625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Gebet für unser Land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89849" y="608311"/>
            <a:ext cx="625415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700" i="1" dirty="0">
                <a:latin typeface="Minion Pro" panose="02040503050306020203" pitchFamily="18" charset="0"/>
              </a:rPr>
              <a:t>„Gnadenbeweise des Herrn sind's, </a:t>
            </a:r>
            <a:r>
              <a:rPr lang="de-DE" sz="1700" i="1" dirty="0" smtClean="0">
                <a:latin typeface="Minion Pro" panose="02040503050306020203" pitchFamily="18" charset="0"/>
              </a:rPr>
              <a:t>dass </a:t>
            </a:r>
            <a:r>
              <a:rPr lang="de-DE" sz="1700" i="1" dirty="0">
                <a:latin typeface="Minion Pro" panose="02040503050306020203" pitchFamily="18" charset="0"/>
              </a:rPr>
              <a:t>wir nicht gänzlich aufgerieben wurden, </a:t>
            </a:r>
            <a:r>
              <a:rPr lang="de-DE" sz="1700" i="1" dirty="0" smtClean="0">
                <a:latin typeface="Minion Pro" panose="02040503050306020203" pitchFamily="18" charset="0"/>
              </a:rPr>
              <a:t>denn </a:t>
            </a:r>
            <a:r>
              <a:rPr lang="de-DE" sz="1700" i="1" dirty="0">
                <a:latin typeface="Minion Pro" panose="02040503050306020203" pitchFamily="18" charset="0"/>
              </a:rPr>
              <a:t>Seine Barmherzigkeit ist nicht zu Ende; </a:t>
            </a:r>
            <a:r>
              <a:rPr lang="de-DE" sz="1700" i="1" dirty="0" smtClean="0">
                <a:latin typeface="Minion Pro" panose="02040503050306020203" pitchFamily="18" charset="0"/>
              </a:rPr>
              <a:t>sie </a:t>
            </a:r>
            <a:r>
              <a:rPr lang="de-DE" sz="1700" i="1" dirty="0">
                <a:latin typeface="Minion Pro" panose="02040503050306020203" pitchFamily="18" charset="0"/>
              </a:rPr>
              <a:t>ist jeden Morgen neu, und Deine Treue ist groß</a:t>
            </a:r>
            <a:r>
              <a:rPr lang="de-DE" sz="1700" i="1" dirty="0" smtClean="0">
                <a:latin typeface="Minion Pro" panose="02040503050306020203" pitchFamily="18" charset="0"/>
              </a:rPr>
              <a:t>!“ (</a:t>
            </a:r>
            <a:r>
              <a:rPr lang="de-DE" sz="1700" i="1" dirty="0">
                <a:latin typeface="Minion Pro" panose="02040503050306020203" pitchFamily="18" charset="0"/>
              </a:rPr>
              <a:t>Klag 3,22-23).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6562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danken dem Herrn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21179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Seine Treue eine Grundlage all Seiner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Segnungen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für alle unsere Erfolge und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unsere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Freude ist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5Mo 32,3-4;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Ps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86,15);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den Frieden im Land;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uns Nahrung, Kleidung, Obdach und alles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Notwendige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fürs Leben schenkt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2Pt 1,3).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bitten den Herrn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436552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Frieden in den Ländern, in denen Krieg herrscht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29,7);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die Regierung und für alle Vorgesetzten, dass sie ihre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Abhängigkeit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von Gott erkennen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und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ihre Pflichten vor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Ihm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und den Menschen treu erfüllen (Dan 6,4-5);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unsere Freunde, Nachbarn, Klassenkameraden und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Arbeitskollegen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die noch fern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von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Jesus sind;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damit Er uns vor Untreue bewahrt, selbst wenn sie uns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scheinbarem Gewinn lockt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28,20;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10,23);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treue Erkenntnis unserer Pflichten, insbesondere vor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Menschen in Not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24,11-12;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25,32-46; </a:t>
            </a:r>
            <a:r>
              <a:rPr lang="de-DE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10,24).</a:t>
            </a:r>
          </a:p>
        </p:txBody>
      </p:sp>
    </p:spTree>
    <p:extLst>
      <p:ext uri="{BB962C8B-B14F-4D97-AF65-F5344CB8AC3E}">
        <p14:creationId xmlns:p14="http://schemas.microsoft.com/office/powerpoint/2010/main" val="3304651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77706" y="207038"/>
            <a:ext cx="6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Gebet für verfolgte und </a:t>
            </a:r>
            <a:r>
              <a:rPr lang="de-DE" sz="2400" dirty="0" smtClean="0">
                <a:latin typeface="Century Gothic" panose="020B0502020202020204" pitchFamily="34" charset="0"/>
              </a:rPr>
              <a:t>leidende </a:t>
            </a:r>
            <a:r>
              <a:rPr lang="de-DE" sz="2400" dirty="0">
                <a:latin typeface="Century Gothic" panose="020B0502020202020204" pitchFamily="34" charset="0"/>
              </a:rPr>
              <a:t>Christen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77706" y="625563"/>
            <a:ext cx="6366293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700" i="1" dirty="0">
                <a:latin typeface="Minion Pro" panose="02040503050306020203" pitchFamily="18" charset="0"/>
              </a:rPr>
              <a:t>„...Gott aber ist treu; Er wird nicht zulassen, dass ihr über euer </a:t>
            </a:r>
            <a:r>
              <a:rPr lang="de-DE" sz="1700" i="1" dirty="0" smtClean="0">
                <a:latin typeface="Minion Pro" panose="02040503050306020203" pitchFamily="18" charset="0"/>
              </a:rPr>
              <a:t>Vermögen </a:t>
            </a:r>
            <a:r>
              <a:rPr lang="de-DE" sz="1700" i="1" dirty="0">
                <a:latin typeface="Minion Pro" panose="02040503050306020203" pitchFamily="18" charset="0"/>
              </a:rPr>
              <a:t>versucht werdet, sondern Er wird zugleich mit der </a:t>
            </a:r>
            <a:r>
              <a:rPr lang="de-DE" sz="1700" i="1" dirty="0" smtClean="0">
                <a:latin typeface="Minion Pro" panose="02040503050306020203" pitchFamily="18" charset="0"/>
              </a:rPr>
              <a:t>Versuchung </a:t>
            </a:r>
            <a:r>
              <a:rPr lang="de-DE" sz="1700" i="1" dirty="0">
                <a:latin typeface="Minion Pro" panose="02040503050306020203" pitchFamily="18" charset="0"/>
              </a:rPr>
              <a:t>auch den Ausgang schaffen, sodass ihr sie </a:t>
            </a:r>
            <a:r>
              <a:rPr lang="de-DE" sz="1700" i="1" dirty="0" smtClean="0">
                <a:latin typeface="Minion Pro" panose="02040503050306020203" pitchFamily="18" charset="0"/>
              </a:rPr>
              <a:t>ertragen </a:t>
            </a:r>
            <a:r>
              <a:rPr lang="de-DE" sz="1700" i="1" dirty="0">
                <a:latin typeface="Minion Pro" panose="02040503050306020203" pitchFamily="18" charset="0"/>
              </a:rPr>
              <a:t>könnt.“ (1Kor 10,13b).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danken dem Herrn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19626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selbst den Weg des Leidens gegangen ist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und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für uns zum Vorbild der Treue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in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Leiden bis zum Tod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Kreuz auf Golgatha geworden ist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2,17+12,2-3);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uns Leidenszeiten vorausgesagt und uns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Seine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treue Hilfe versprochen hat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Ps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146,5-9;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Mk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13,13;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2Th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3,3;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Offb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2,10);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die Treue in Leidenszeiten für das Evangelium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uns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Ihm und zueinander näher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bringt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10,32-34);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die Glaubensfreiheit, die noch in vielen Ländern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besteht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bitten den Herrn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436552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unsere Glaubensgeschwister, die durch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Naturkatastrophen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Kriege, Seuchen, Hunger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und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Verfolgungen 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äußerster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Bedrängnis leben, dass sie dem Herrn treu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bleiben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1Pt 4,19);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die leidenden Christen dennoch ein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vorbildliches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Leben führen (2Kor 6,4-10);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Überwindung unserer Gleichgültigkeit angesichts des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Schicksals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der leidenden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Christen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und um treue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Anteilnahme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	an ihren Leiden (1Joh 3,16-18;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13,1-3);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Treue Ihm gegenüber und persönliche Bereitschaft,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Nachteile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um Christi willen ohne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Zweifel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und Murren zu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ertragen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Lk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9,23; 2Tim 2,3; 3,10-12).</a:t>
            </a:r>
          </a:p>
        </p:txBody>
      </p:sp>
    </p:spTree>
    <p:extLst>
      <p:ext uri="{BB962C8B-B14F-4D97-AF65-F5344CB8AC3E}">
        <p14:creationId xmlns:p14="http://schemas.microsoft.com/office/powerpoint/2010/main" val="1314339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010618" y="276046"/>
            <a:ext cx="6133382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de-DE" sz="2300" dirty="0">
                <a:latin typeface="Century Gothic" panose="020B0502020202020204" pitchFamily="34" charset="0"/>
              </a:rPr>
              <a:t>Gebet um Treue bis zur herrlichen </a:t>
            </a:r>
          </a:p>
          <a:p>
            <a:pPr algn="ctr">
              <a:lnSpc>
                <a:spcPct val="70000"/>
              </a:lnSpc>
            </a:pPr>
            <a:r>
              <a:rPr lang="de-DE" sz="2300" dirty="0">
                <a:latin typeface="Century Gothic" panose="020B0502020202020204" pitchFamily="34" charset="0"/>
              </a:rPr>
              <a:t>Begegnung mit dem Herrn</a:t>
            </a:r>
            <a:endParaRPr lang="de-DE" sz="23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10619" y="818124"/>
            <a:ext cx="6133380" cy="66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de-DE" sz="1700" i="1" dirty="0">
                <a:latin typeface="Minion Pro" panose="02040503050306020203" pitchFamily="18" charset="0"/>
              </a:rPr>
              <a:t>„Recht so, du guter und treuer Knecht! </a:t>
            </a:r>
            <a:endParaRPr lang="de-DE" sz="1700" i="1" dirty="0" smtClean="0">
              <a:latin typeface="Minion Pro" panose="020405030503060202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de-DE" sz="1700" i="1" dirty="0" smtClean="0">
                <a:latin typeface="Minion Pro" panose="02040503050306020203" pitchFamily="18" charset="0"/>
              </a:rPr>
              <a:t>Du </a:t>
            </a:r>
            <a:r>
              <a:rPr lang="de-DE" sz="1700" i="1" dirty="0">
                <a:latin typeface="Minion Pro" panose="02040503050306020203" pitchFamily="18" charset="0"/>
              </a:rPr>
              <a:t>bist über wenigem treu gewesen, </a:t>
            </a:r>
            <a:r>
              <a:rPr lang="de-DE" sz="1700" i="1" dirty="0" smtClean="0">
                <a:latin typeface="Minion Pro" panose="02040503050306020203" pitchFamily="18" charset="0"/>
              </a:rPr>
              <a:t>Ich </a:t>
            </a:r>
            <a:r>
              <a:rPr lang="de-DE" sz="1700" i="1" dirty="0">
                <a:latin typeface="Minion Pro" panose="02040503050306020203" pitchFamily="18" charset="0"/>
              </a:rPr>
              <a:t>will dich über vieles setzen; </a:t>
            </a:r>
            <a:r>
              <a:rPr lang="de-DE" sz="1700" i="1" dirty="0" smtClean="0">
                <a:latin typeface="Minion Pro" panose="02040503050306020203" pitchFamily="18" charset="0"/>
              </a:rPr>
              <a:t>geh </a:t>
            </a:r>
            <a:r>
              <a:rPr lang="de-DE" sz="1700" i="1" dirty="0">
                <a:latin typeface="Minion Pro" panose="02040503050306020203" pitchFamily="18" charset="0"/>
              </a:rPr>
              <a:t>ein zur Freude deines Herrn!“ (</a:t>
            </a:r>
            <a:r>
              <a:rPr lang="de-DE" sz="1700" i="1" dirty="0" err="1">
                <a:latin typeface="Minion Pro" panose="02040503050306020203" pitchFamily="18" charset="0"/>
              </a:rPr>
              <a:t>Mt</a:t>
            </a:r>
            <a:r>
              <a:rPr lang="de-DE" sz="1700" i="1" dirty="0">
                <a:latin typeface="Minion Pro" panose="02040503050306020203" pitchFamily="18" charset="0"/>
              </a:rPr>
              <a:t> 25,21).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7425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danken dem Herrn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22041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für alle treuen Christen eine herrliche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Zukunft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vorbereitet hat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Lk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12,35-38);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für Seinen wunderbaren Heilsplan und dafür, dass Er uns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zu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Teilhabern Seiner Herrlichkeit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gemacht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hat 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Joh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17,24);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dafür, dass Er selbst der treue Garant unseres Heils ist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1Th 5,24).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Wir bitten den Herrn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436552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um richtiges Verständnis dafür, dass die wahre Treue zu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Ihm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nur durch enge Verbindung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mit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Ihm möglich ist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Joh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15,5-8);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Er uns hilft, weltliche Werte und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gesellschaftliche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Vorteile abzulehnen, wenn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sie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unsere Treue zu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Gott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brechen (1Joh 2,15-17);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die zeitlichen Schwierigkeiten unseren Blick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der zukünftigen Herrlichkeit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nicht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ablenken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Hebr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10,35-39);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darum, dass Er uns hilft, auf Seine Wiederkunft in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Reinheit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Heiligung und im treuen Dienst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an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unseren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Nächsten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zu warten (2Pt 1,10-11).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98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580</Words>
  <Application>Microsoft Office PowerPoint</Application>
  <PresentationFormat>Bildschirmpräsentation (4:3)</PresentationFormat>
  <Paragraphs>93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Minion Pro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Gerd</dc:creator>
  <cp:lastModifiedBy>Gerd</cp:lastModifiedBy>
  <cp:revision>13</cp:revision>
  <dcterms:created xsi:type="dcterms:W3CDTF">2017-10-13T09:08:43Z</dcterms:created>
  <dcterms:modified xsi:type="dcterms:W3CDTF">2017-10-24T08:40:38Z</dcterms:modified>
</cp:coreProperties>
</file>